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408" y="-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0B41-6BEF-4FD2-A210-5FC577D760EA}" type="datetimeFigureOut">
              <a:rPr lang="tr-TR" smtClean="0"/>
              <a:t>5.06.2023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34B2-62E2-4A16-882B-2DB45D98F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9622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0B41-6BEF-4FD2-A210-5FC577D760EA}" type="datetimeFigureOut">
              <a:rPr lang="tr-TR" smtClean="0"/>
              <a:t>5.06.2023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34B2-62E2-4A16-882B-2DB45D98F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1139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0B41-6BEF-4FD2-A210-5FC577D760EA}" type="datetimeFigureOut">
              <a:rPr lang="tr-TR" smtClean="0"/>
              <a:t>5.06.2023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34B2-62E2-4A16-882B-2DB45D98F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9937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0B41-6BEF-4FD2-A210-5FC577D760EA}" type="datetimeFigureOut">
              <a:rPr lang="tr-TR" smtClean="0"/>
              <a:t>5.06.2023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34B2-62E2-4A16-882B-2DB45D98F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9452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0B41-6BEF-4FD2-A210-5FC577D760EA}" type="datetimeFigureOut">
              <a:rPr lang="tr-TR" smtClean="0"/>
              <a:t>5.06.2023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34B2-62E2-4A16-882B-2DB45D98F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4824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0B41-6BEF-4FD2-A210-5FC577D760EA}" type="datetimeFigureOut">
              <a:rPr lang="tr-TR" smtClean="0"/>
              <a:t>5.06.2023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34B2-62E2-4A16-882B-2DB45D98F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9840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0B41-6BEF-4FD2-A210-5FC577D760EA}" type="datetimeFigureOut">
              <a:rPr lang="tr-TR" smtClean="0"/>
              <a:t>5.06.2023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34B2-62E2-4A16-882B-2DB45D98F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8852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0B41-6BEF-4FD2-A210-5FC577D760EA}" type="datetimeFigureOut">
              <a:rPr lang="tr-TR" smtClean="0"/>
              <a:t>5.06.2023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34B2-62E2-4A16-882B-2DB45D98F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940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0B41-6BEF-4FD2-A210-5FC577D760EA}" type="datetimeFigureOut">
              <a:rPr lang="tr-TR" smtClean="0"/>
              <a:t>5.06.2023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34B2-62E2-4A16-882B-2DB45D98F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1843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0B41-6BEF-4FD2-A210-5FC577D760EA}" type="datetimeFigureOut">
              <a:rPr lang="tr-TR" smtClean="0"/>
              <a:t>5.06.2023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34B2-62E2-4A16-882B-2DB45D98F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21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0B41-6BEF-4FD2-A210-5FC577D760EA}" type="datetimeFigureOut">
              <a:rPr lang="tr-TR" smtClean="0"/>
              <a:t>5.06.2023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A34B2-62E2-4A16-882B-2DB45D98F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726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40B41-6BEF-4FD2-A210-5FC577D760EA}" type="datetimeFigureOut">
              <a:rPr lang="tr-TR" smtClean="0"/>
              <a:t>5.06.2023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A34B2-62E2-4A16-882B-2DB45D98F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7088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6693" y="0"/>
            <a:ext cx="6858000" cy="10397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37784" y="3462636"/>
            <a:ext cx="4800600" cy="691653"/>
          </a:xfrm>
        </p:spPr>
        <p:txBody>
          <a:bodyPr>
            <a:noAutofit/>
          </a:bodyPr>
          <a:lstStyle/>
          <a:p>
            <a:r>
              <a:rPr lang="tr-TR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MAYIS </a:t>
            </a:r>
            <a:r>
              <a:rPr lang="en-US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tr-TR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Cilt</a:t>
            </a:r>
            <a:r>
              <a:rPr lang="tr-TR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Sayı</a:t>
            </a:r>
            <a:r>
              <a:rPr lang="tr-TR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</a:t>
            </a:r>
            <a:endParaRPr lang="tr-TR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694399" y="78355"/>
            <a:ext cx="4911799" cy="2645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5400" b="1" dirty="0">
                <a:solidFill>
                  <a:schemeClr val="tx1"/>
                </a:solidFill>
                <a:latin typeface="TFF Taymis" pitchFamily="18" charset="0"/>
              </a:rPr>
              <a:t> </a:t>
            </a:r>
            <a:endParaRPr lang="tr-TR" sz="5400" b="1" dirty="0">
              <a:solidFill>
                <a:schemeClr val="tx1"/>
              </a:solidFill>
              <a:latin typeface="TFF Taymis" pitchFamily="18" charset="0"/>
            </a:endParaRPr>
          </a:p>
        </p:txBody>
      </p:sp>
      <p:sp>
        <p:nvSpPr>
          <p:cNvPr id="6" name="Alt Başlık 2"/>
          <p:cNvSpPr txBox="1">
            <a:spLocks/>
          </p:cNvSpPr>
          <p:nvPr/>
        </p:nvSpPr>
        <p:spPr>
          <a:xfrm>
            <a:off x="2827487" y="5422193"/>
            <a:ext cx="2482164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5000" b="1" dirty="0">
                <a:solidFill>
                  <a:schemeClr val="tx1"/>
                </a:solidFill>
                <a:latin typeface="Colonna MT" panose="04020805060202030203" pitchFamily="82" charset="0"/>
              </a:rPr>
              <a:t>Journal</a:t>
            </a:r>
            <a:r>
              <a:rPr lang="en-US" sz="5400" b="1" dirty="0">
                <a:solidFill>
                  <a:schemeClr val="tx1"/>
                </a:solidFill>
                <a:latin typeface="TFF Taymis" pitchFamily="18" charset="0"/>
              </a:rPr>
              <a:t> </a:t>
            </a:r>
            <a:endParaRPr lang="tr-TR" sz="5400" b="1" dirty="0">
              <a:solidFill>
                <a:schemeClr val="tx1"/>
              </a:solidFill>
              <a:latin typeface="TFF Taymis" pitchFamily="18" charset="0"/>
            </a:endParaRPr>
          </a:p>
        </p:txBody>
      </p:sp>
      <p:sp>
        <p:nvSpPr>
          <p:cNvPr id="7" name="Alt Başlık 2"/>
          <p:cNvSpPr txBox="1">
            <a:spLocks/>
          </p:cNvSpPr>
          <p:nvPr/>
        </p:nvSpPr>
        <p:spPr>
          <a:xfrm>
            <a:off x="1301172" y="5890245"/>
            <a:ext cx="5337212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5000" b="1" dirty="0">
                <a:solidFill>
                  <a:schemeClr val="tx1"/>
                </a:solidFill>
                <a:latin typeface="Colonna MT" panose="04020805060202030203" pitchFamily="82" charset="0"/>
              </a:rPr>
              <a:t>S</a:t>
            </a:r>
            <a:r>
              <a:rPr lang="en-US" sz="5000" b="1" dirty="0" err="1">
                <a:solidFill>
                  <a:schemeClr val="tx1"/>
                </a:solidFill>
                <a:latin typeface="Colonna MT" panose="04020805060202030203" pitchFamily="82" charset="0"/>
              </a:rPr>
              <a:t>ocial</a:t>
            </a:r>
            <a:endParaRPr lang="tr-TR" sz="5000" b="1" dirty="0">
              <a:solidFill>
                <a:srgbClr val="FF0000"/>
              </a:solidFill>
              <a:latin typeface="Colonna MT" panose="04020805060202030203" pitchFamily="82" charset="0"/>
            </a:endParaRPr>
          </a:p>
        </p:txBody>
      </p:sp>
      <p:sp>
        <p:nvSpPr>
          <p:cNvPr id="8" name="Alt Başlık 2"/>
          <p:cNvSpPr txBox="1">
            <a:spLocks/>
          </p:cNvSpPr>
          <p:nvPr/>
        </p:nvSpPr>
        <p:spPr>
          <a:xfrm>
            <a:off x="1436011" y="6328327"/>
            <a:ext cx="2616325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5000" b="1" dirty="0">
                <a:solidFill>
                  <a:schemeClr val="tx1"/>
                </a:solidFill>
                <a:latin typeface="Colonna MT" panose="04020805060202030203" pitchFamily="82" charset="0"/>
              </a:rPr>
              <a:t>Sciences</a:t>
            </a:r>
            <a:endParaRPr lang="tr-TR" sz="5000" b="1" dirty="0">
              <a:solidFill>
                <a:schemeClr val="tx1"/>
              </a:solidFill>
              <a:latin typeface="Colonna MT" panose="04020805060202030203" pitchFamily="82" charset="0"/>
            </a:endParaRPr>
          </a:p>
        </p:txBody>
      </p:sp>
      <p:sp>
        <p:nvSpPr>
          <p:cNvPr id="9" name="Alt Başlık 2"/>
          <p:cNvSpPr txBox="1">
            <a:spLocks/>
          </p:cNvSpPr>
          <p:nvPr/>
        </p:nvSpPr>
        <p:spPr>
          <a:xfrm>
            <a:off x="4767019" y="5833354"/>
            <a:ext cx="962223" cy="5848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2800" b="1" dirty="0">
                <a:solidFill>
                  <a:schemeClr val="tx1"/>
                </a:solidFill>
                <a:latin typeface="Colonna MT" panose="04020805060202030203" pitchFamily="82" charset="0"/>
              </a:rPr>
              <a:t>of</a:t>
            </a:r>
            <a:endParaRPr lang="tr-TR" sz="3000" b="1" dirty="0">
              <a:solidFill>
                <a:schemeClr val="tx1"/>
              </a:solidFill>
              <a:latin typeface="Colonna MT" panose="04020805060202030203" pitchFamily="82" charset="0"/>
            </a:endParaRPr>
          </a:p>
        </p:txBody>
      </p:sp>
      <p:sp>
        <p:nvSpPr>
          <p:cNvPr id="10" name="Alt Başlık 2"/>
          <p:cNvSpPr txBox="1">
            <a:spLocks/>
          </p:cNvSpPr>
          <p:nvPr/>
        </p:nvSpPr>
        <p:spPr>
          <a:xfrm>
            <a:off x="550327" y="558514"/>
            <a:ext cx="4744715" cy="17845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200" b="1" dirty="0">
                <a:solidFill>
                  <a:srgbClr val="C00000"/>
                </a:solidFill>
                <a:latin typeface="Colonna MT" panose="04020805060202030203" pitchFamily="82" charset="0"/>
                <a:cs typeface="Times New Roman" panose="02020603050405020304" pitchFamily="18" charset="0"/>
              </a:rPr>
              <a:t>JSHSR</a:t>
            </a:r>
            <a:endParaRPr lang="tr-TR" sz="11000" b="1" dirty="0">
              <a:solidFill>
                <a:srgbClr val="C00000"/>
              </a:solidFill>
              <a:latin typeface="Colonna MT" panose="04020805060202030203" pitchFamily="82" charset="0"/>
              <a:cs typeface="Times New Roman" panose="02020603050405020304" pitchFamily="18" charset="0"/>
            </a:endParaRPr>
          </a:p>
        </p:txBody>
      </p:sp>
      <p:sp>
        <p:nvSpPr>
          <p:cNvPr id="11" name="Alt Başlık 2"/>
          <p:cNvSpPr txBox="1">
            <a:spLocks/>
          </p:cNvSpPr>
          <p:nvPr/>
        </p:nvSpPr>
        <p:spPr>
          <a:xfrm>
            <a:off x="2402355" y="7837309"/>
            <a:ext cx="3187537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Hakemli Dergi</a:t>
            </a:r>
          </a:p>
        </p:txBody>
      </p:sp>
      <p:sp>
        <p:nvSpPr>
          <p:cNvPr id="12" name="Alt Başlık 2"/>
          <p:cNvSpPr txBox="1">
            <a:spLocks/>
          </p:cNvSpPr>
          <p:nvPr/>
        </p:nvSpPr>
        <p:spPr>
          <a:xfrm>
            <a:off x="3458857" y="8770227"/>
            <a:ext cx="2616324" cy="50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ISSN 2459-1149</a:t>
            </a:r>
            <a:endParaRPr lang="tr-TR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Alt Başlık 2">
            <a:extLst>
              <a:ext uri="{FF2B5EF4-FFF2-40B4-BE49-F238E27FC236}">
                <a16:creationId xmlns="" xmlns:a16="http://schemas.microsoft.com/office/drawing/2014/main" id="{E2A36FBF-70DE-4C31-A287-C0973274E81B}"/>
              </a:ext>
            </a:extLst>
          </p:cNvPr>
          <p:cNvSpPr txBox="1">
            <a:spLocks/>
          </p:cNvSpPr>
          <p:nvPr/>
        </p:nvSpPr>
        <p:spPr>
          <a:xfrm>
            <a:off x="3234509" y="5867092"/>
            <a:ext cx="3564626" cy="6353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5000" b="1" dirty="0">
                <a:solidFill>
                  <a:schemeClr val="tx1"/>
                </a:solidFill>
                <a:latin typeface="Colonna MT" panose="04020805060202030203" pitchFamily="82" charset="0"/>
              </a:rPr>
              <a:t>Humanities</a:t>
            </a:r>
            <a:endParaRPr lang="tr-TR" sz="5000" b="1" dirty="0">
              <a:solidFill>
                <a:srgbClr val="FF0000"/>
              </a:solidFill>
              <a:latin typeface="TFF Taymis" pitchFamily="18" charset="0"/>
            </a:endParaRPr>
          </a:p>
        </p:txBody>
      </p:sp>
      <p:sp>
        <p:nvSpPr>
          <p:cNvPr id="14" name="Alt Başlık 2">
            <a:extLst>
              <a:ext uri="{FF2B5EF4-FFF2-40B4-BE49-F238E27FC236}">
                <a16:creationId xmlns="" xmlns:a16="http://schemas.microsoft.com/office/drawing/2014/main" id="{536C6043-142A-4F2D-8B3C-E5C4DA324B2E}"/>
              </a:ext>
            </a:extLst>
          </p:cNvPr>
          <p:cNvSpPr txBox="1">
            <a:spLocks/>
          </p:cNvSpPr>
          <p:nvPr/>
        </p:nvSpPr>
        <p:spPr>
          <a:xfrm>
            <a:off x="3769164" y="6236934"/>
            <a:ext cx="2901685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5000" b="1" dirty="0">
                <a:solidFill>
                  <a:schemeClr val="tx1"/>
                </a:solidFill>
                <a:latin typeface="Colonna MT" panose="04020805060202030203" pitchFamily="82" charset="0"/>
              </a:rPr>
              <a:t>Research</a:t>
            </a:r>
            <a:r>
              <a:rPr lang="en-US" sz="5400" b="1" dirty="0">
                <a:solidFill>
                  <a:schemeClr val="tx1"/>
                </a:solidFill>
                <a:latin typeface="TFF Taymis" pitchFamily="18" charset="0"/>
              </a:rPr>
              <a:t> </a:t>
            </a:r>
            <a:endParaRPr lang="tr-TR" sz="5400" b="1" dirty="0">
              <a:solidFill>
                <a:schemeClr val="tx1"/>
              </a:solidFill>
              <a:latin typeface="TFF Taymis" pitchFamily="18" charset="0"/>
            </a:endParaRPr>
          </a:p>
        </p:txBody>
      </p:sp>
      <p:sp>
        <p:nvSpPr>
          <p:cNvPr id="15" name="Alt Başlık 2">
            <a:extLst>
              <a:ext uri="{FF2B5EF4-FFF2-40B4-BE49-F238E27FC236}">
                <a16:creationId xmlns="" xmlns:a16="http://schemas.microsoft.com/office/drawing/2014/main" id="{05CEEBDF-E6E2-46FD-BD22-B8CCC7DAFB11}"/>
              </a:ext>
            </a:extLst>
          </p:cNvPr>
          <p:cNvSpPr txBox="1">
            <a:spLocks/>
          </p:cNvSpPr>
          <p:nvPr/>
        </p:nvSpPr>
        <p:spPr>
          <a:xfrm>
            <a:off x="3085486" y="5480377"/>
            <a:ext cx="1768583" cy="3570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>
                <a:solidFill>
                  <a:schemeClr val="tx1"/>
                </a:solidFill>
                <a:latin typeface="Colonna MT" panose="04020805060202030203" pitchFamily="82" charset="0"/>
              </a:rPr>
              <a:t>International</a:t>
            </a:r>
            <a:endParaRPr lang="tr-TR" sz="1500" b="1" dirty="0">
              <a:solidFill>
                <a:schemeClr val="tx1"/>
              </a:solidFill>
              <a:latin typeface="Colonna MT" panose="04020805060202030203" pitchFamily="82" charset="0"/>
            </a:endParaRPr>
          </a:p>
        </p:txBody>
      </p:sp>
      <p:sp>
        <p:nvSpPr>
          <p:cNvPr id="16" name="Alt Başlık 2">
            <a:extLst>
              <a:ext uri="{FF2B5EF4-FFF2-40B4-BE49-F238E27FC236}">
                <a16:creationId xmlns="" xmlns:a16="http://schemas.microsoft.com/office/drawing/2014/main" id="{EB8C3FCF-60A4-4F9C-880C-ACAA7917F87E}"/>
              </a:ext>
            </a:extLst>
          </p:cNvPr>
          <p:cNvSpPr txBox="1">
            <a:spLocks/>
          </p:cNvSpPr>
          <p:nvPr/>
        </p:nvSpPr>
        <p:spPr>
          <a:xfrm>
            <a:off x="2922684" y="6102862"/>
            <a:ext cx="962223" cy="5848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2800" b="1" dirty="0">
                <a:solidFill>
                  <a:schemeClr val="tx1"/>
                </a:solidFill>
                <a:latin typeface="Colonna MT" panose="04020805060202030203" pitchFamily="82" charset="0"/>
              </a:rPr>
              <a:t>&amp;</a:t>
            </a:r>
            <a:endParaRPr lang="tr-TR" sz="3000" b="1" dirty="0">
              <a:solidFill>
                <a:schemeClr val="tx1"/>
              </a:solidFill>
              <a:latin typeface="Colonna MT" panose="04020805060202030203" pitchFamily="82" charset="0"/>
            </a:endParaRPr>
          </a:p>
        </p:txBody>
      </p:sp>
      <p:sp>
        <p:nvSpPr>
          <p:cNvPr id="17" name="Metin kutusu 16">
            <a:extLst>
              <a:ext uri="{FF2B5EF4-FFF2-40B4-BE49-F238E27FC236}">
                <a16:creationId xmlns="" xmlns:a16="http://schemas.microsoft.com/office/drawing/2014/main" id="{F70C3159-04DF-4475-B9D0-8E24CFAAC06C}"/>
              </a:ext>
            </a:extLst>
          </p:cNvPr>
          <p:cNvSpPr txBox="1"/>
          <p:nvPr/>
        </p:nvSpPr>
        <p:spPr>
          <a:xfrm>
            <a:off x="958411" y="1994379"/>
            <a:ext cx="567997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200" dirty="0">
                <a:solidFill>
                  <a:schemeClr val="bg1">
                    <a:lumMod val="50000"/>
                  </a:schemeClr>
                </a:solidFill>
                <a:latin typeface="Bahnschrift" panose="020B0502040204020203" pitchFamily="34" charset="0"/>
              </a:rPr>
              <a:t>Uluslararası Sosyal ve Beşeri Bilimler Araştırma Dergisi</a:t>
            </a:r>
          </a:p>
        </p:txBody>
      </p:sp>
    </p:spTree>
    <p:extLst>
      <p:ext uri="{BB962C8B-B14F-4D97-AF65-F5344CB8AC3E}">
        <p14:creationId xmlns:p14="http://schemas.microsoft.com/office/powerpoint/2010/main" val="128504302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32</Words>
  <Application>Microsoft Office PowerPoint</Application>
  <PresentationFormat>A4 Kağıt (210x297 mm)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X_Y</dc:creator>
  <cp:lastModifiedBy>Windows Kullanıcısı</cp:lastModifiedBy>
  <cp:revision>48</cp:revision>
  <dcterms:created xsi:type="dcterms:W3CDTF">2021-04-01T11:12:04Z</dcterms:created>
  <dcterms:modified xsi:type="dcterms:W3CDTF">2023-06-05T01:44:40Z</dcterms:modified>
</cp:coreProperties>
</file>